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0" Type="http://schemas.openxmlformats.org/officeDocument/2006/relationships/slide" Target="slides/slide5.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gif>
</file>

<file path=ppt/media/image2.jp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da2798ef2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da2798ef2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da2798ef2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da2798ef2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da2798ef2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da2798ef2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a2798ef2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a2798ef2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jpg"/><Relationship Id="rId4" Type="http://schemas.openxmlformats.org/officeDocument/2006/relationships/image" Target="../media/image10.gif"/><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9.png"/><Relationship Id="rId7"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88000"/>
          </a:blip>
          <a:stretch>
            <a:fillRect/>
          </a:stretch>
        </p:blipFill>
        <p:spPr>
          <a:xfrm>
            <a:off x="-332675" y="0"/>
            <a:ext cx="9708662" cy="5143499"/>
          </a:xfrm>
          <a:prstGeom prst="rect">
            <a:avLst/>
          </a:prstGeom>
          <a:noFill/>
          <a:ln>
            <a:noFill/>
          </a:ln>
        </p:spPr>
      </p:pic>
      <p:sp>
        <p:nvSpPr>
          <p:cNvPr id="55" name="Google Shape;55;p13"/>
          <p:cNvSpPr txBox="1"/>
          <p:nvPr/>
        </p:nvSpPr>
        <p:spPr>
          <a:xfrm>
            <a:off x="1488950" y="1880250"/>
            <a:ext cx="6065400" cy="1877700"/>
          </a:xfrm>
          <a:prstGeom prst="rect">
            <a:avLst/>
          </a:prstGeom>
          <a:noFill/>
          <a:ln>
            <a:noFill/>
          </a:ln>
          <a:effectLst>
            <a:outerShdw blurRad="42863" rotWithShape="0" algn="bl" dir="3660000" dist="76200">
              <a:srgbClr val="000000">
                <a:alpha val="63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lang="zh-TW" sz="3000">
                <a:solidFill>
                  <a:schemeClr val="lt1"/>
                </a:solidFill>
                <a:latin typeface="LiHei Pro"/>
                <a:ea typeface="LiHei Pro"/>
                <a:cs typeface="LiHei Pro"/>
                <a:sym typeface="LiHei Pro"/>
              </a:rPr>
              <a:t>數      位     生     產</a:t>
            </a:r>
            <a:endParaRPr sz="3000">
              <a:solidFill>
                <a:schemeClr val="lt1"/>
              </a:solidFill>
              <a:latin typeface="LiHei Pro"/>
              <a:ea typeface="LiHei Pro"/>
              <a:cs typeface="LiHei Pro"/>
              <a:sym typeface="LiHei Pro"/>
            </a:endParaRPr>
          </a:p>
          <a:p>
            <a:pPr indent="0" lvl="0" marL="0" rtl="0" algn="ctr">
              <a:spcBef>
                <a:spcPts val="0"/>
              </a:spcBef>
              <a:spcAft>
                <a:spcPts val="0"/>
              </a:spcAft>
              <a:buNone/>
            </a:pPr>
            <a:r>
              <a:rPr lang="zh-TW" sz="1600">
                <a:solidFill>
                  <a:schemeClr val="lt1"/>
                </a:solidFill>
                <a:latin typeface="LiHei Pro"/>
                <a:ea typeface="LiHei Pro"/>
                <a:cs typeface="LiHei Pro"/>
                <a:sym typeface="LiHei Pro"/>
              </a:rPr>
              <a:t>Digital Production</a:t>
            </a:r>
            <a:endParaRPr sz="1600">
              <a:solidFill>
                <a:schemeClr val="lt1"/>
              </a:solidFill>
              <a:latin typeface="LiHei Pro"/>
              <a:ea typeface="LiHei Pro"/>
              <a:cs typeface="LiHei Pro"/>
              <a:sym typeface="LiHei Pro"/>
            </a:endParaRPr>
          </a:p>
          <a:p>
            <a:pPr indent="0" lvl="0" marL="0" rtl="0" algn="ctr">
              <a:spcBef>
                <a:spcPts val="0"/>
              </a:spcBef>
              <a:spcAft>
                <a:spcPts val="0"/>
              </a:spcAft>
              <a:buNone/>
            </a:pPr>
            <a:r>
              <a:t/>
            </a:r>
            <a:endParaRPr sz="1600">
              <a:solidFill>
                <a:schemeClr val="lt1"/>
              </a:solidFill>
              <a:latin typeface="LiHei Pro"/>
              <a:ea typeface="LiHei Pro"/>
              <a:cs typeface="LiHei Pro"/>
              <a:sym typeface="LiHei Pro"/>
            </a:endParaRPr>
          </a:p>
          <a:p>
            <a:pPr indent="0" lvl="0" marL="0" rtl="0" algn="ctr">
              <a:spcBef>
                <a:spcPts val="0"/>
              </a:spcBef>
              <a:spcAft>
                <a:spcPts val="0"/>
              </a:spcAft>
              <a:buNone/>
            </a:pPr>
            <a:r>
              <a:t/>
            </a:r>
            <a:endParaRPr sz="1600">
              <a:solidFill>
                <a:schemeClr val="lt1"/>
              </a:solidFill>
              <a:latin typeface="LiHei Pro"/>
              <a:ea typeface="LiHei Pro"/>
              <a:cs typeface="LiHei Pro"/>
              <a:sym typeface="LiHei Pro"/>
            </a:endParaRPr>
          </a:p>
          <a:p>
            <a:pPr indent="0" lvl="0" marL="0" rtl="0" algn="ctr">
              <a:spcBef>
                <a:spcPts val="0"/>
              </a:spcBef>
              <a:spcAft>
                <a:spcPts val="0"/>
              </a:spcAft>
              <a:buNone/>
            </a:pPr>
            <a:r>
              <a:t/>
            </a:r>
            <a:endParaRPr sz="1600">
              <a:solidFill>
                <a:schemeClr val="lt1"/>
              </a:solidFill>
              <a:latin typeface="LiHei Pro"/>
              <a:ea typeface="LiHei Pro"/>
              <a:cs typeface="LiHei Pro"/>
              <a:sym typeface="LiHei Pro"/>
            </a:endParaRPr>
          </a:p>
          <a:p>
            <a:pPr indent="0" lvl="0" marL="0" rtl="0" algn="ctr">
              <a:spcBef>
                <a:spcPts val="0"/>
              </a:spcBef>
              <a:spcAft>
                <a:spcPts val="0"/>
              </a:spcAft>
              <a:buNone/>
            </a:pPr>
            <a:r>
              <a:rPr lang="zh-TW" sz="1600">
                <a:solidFill>
                  <a:schemeClr val="lt1"/>
                </a:solidFill>
                <a:latin typeface="LiHei Pro"/>
                <a:ea typeface="LiHei Pro"/>
                <a:cs typeface="LiHei Pro"/>
                <a:sym typeface="LiHei Pro"/>
              </a:rPr>
              <a:t>劉張妙齊</a:t>
            </a:r>
            <a:endParaRPr sz="1600">
              <a:solidFill>
                <a:schemeClr val="lt1"/>
              </a:solidFill>
              <a:latin typeface="LiHei Pro"/>
              <a:ea typeface="LiHei Pro"/>
              <a:cs typeface="LiHei Pro"/>
              <a:sym typeface="LiHei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p:nvPr/>
        </p:nvSpPr>
        <p:spPr>
          <a:xfrm>
            <a:off x="102425" y="84200"/>
            <a:ext cx="8913600" cy="4938900"/>
          </a:xfrm>
          <a:prstGeom prst="rect">
            <a:avLst/>
          </a:prstGeom>
          <a:noFill/>
          <a:ln cap="flat" cmpd="sng" w="76200">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zh-TW" sz="2220">
                <a:solidFill>
                  <a:srgbClr val="3D85C6"/>
                </a:solidFill>
                <a:latin typeface="LiHei Pro"/>
                <a:ea typeface="LiHei Pro"/>
                <a:cs typeface="LiHei Pro"/>
                <a:sym typeface="LiHei Pro"/>
              </a:rPr>
              <a:t>Introduction</a:t>
            </a:r>
            <a:endParaRPr sz="2220">
              <a:solidFill>
                <a:srgbClr val="3D85C6"/>
              </a:solidFill>
              <a:latin typeface="LiHei Pro"/>
              <a:ea typeface="LiHei Pro"/>
              <a:cs typeface="LiHei Pro"/>
              <a:sym typeface="LiHei Pro"/>
            </a:endParaRPr>
          </a:p>
        </p:txBody>
      </p:sp>
      <p:sp>
        <p:nvSpPr>
          <p:cNvPr id="62" name="Google Shape;62;p14"/>
          <p:cNvSpPr txBox="1"/>
          <p:nvPr>
            <p:ph idx="1" type="body"/>
          </p:nvPr>
        </p:nvSpPr>
        <p:spPr>
          <a:xfrm>
            <a:off x="3475075" y="1657025"/>
            <a:ext cx="5412600" cy="2900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zh-TW" sz="1500">
                <a:solidFill>
                  <a:schemeClr val="dk1"/>
                </a:solidFill>
                <a:latin typeface="LiHei Pro"/>
                <a:ea typeface="LiHei Pro"/>
                <a:cs typeface="LiHei Pro"/>
                <a:sym typeface="LiHei Pro"/>
              </a:rPr>
              <a:t>劉張妙齊 CR</a:t>
            </a:r>
            <a:endParaRPr sz="1500">
              <a:solidFill>
                <a:schemeClr val="dk1"/>
              </a:solidFill>
              <a:latin typeface="LiHei Pro"/>
              <a:ea typeface="LiHei Pro"/>
              <a:cs typeface="LiHei Pro"/>
              <a:sym typeface="LiHei Pro"/>
            </a:endParaRPr>
          </a:p>
          <a:p>
            <a:pPr indent="0" lvl="0" marL="0" rtl="0" algn="l">
              <a:spcBef>
                <a:spcPts val="1200"/>
              </a:spcBef>
              <a:spcAft>
                <a:spcPts val="0"/>
              </a:spcAft>
              <a:buNone/>
            </a:pPr>
            <a:r>
              <a:rPr lang="zh-TW" sz="1500">
                <a:solidFill>
                  <a:schemeClr val="dk1"/>
                </a:solidFill>
                <a:latin typeface="LiHei Pro"/>
                <a:ea typeface="LiHei Pro"/>
                <a:cs typeface="LiHei Pro"/>
                <a:sym typeface="LiHei Pro"/>
              </a:rPr>
              <a:t>專長：Motion Graphic ｜</a:t>
            </a:r>
            <a:r>
              <a:rPr lang="zh-TW" sz="1600">
                <a:solidFill>
                  <a:srgbClr val="202124"/>
                </a:solidFill>
                <a:latin typeface="LiHei Pro"/>
                <a:ea typeface="LiHei Pro"/>
                <a:cs typeface="LiHei Pro"/>
                <a:sym typeface="LiHei Pro"/>
              </a:rPr>
              <a:t>visual design</a:t>
            </a:r>
            <a:r>
              <a:rPr lang="zh-TW" sz="1500">
                <a:solidFill>
                  <a:schemeClr val="dk1"/>
                </a:solidFill>
                <a:latin typeface="LiHei Pro"/>
                <a:ea typeface="LiHei Pro"/>
                <a:cs typeface="LiHei Pro"/>
                <a:sym typeface="LiHei Pro"/>
              </a:rPr>
              <a:t>｜</a:t>
            </a:r>
            <a:r>
              <a:rPr lang="zh-TW" sz="1500">
                <a:solidFill>
                  <a:srgbClr val="202124"/>
                </a:solidFill>
                <a:highlight>
                  <a:srgbClr val="FFFFFF"/>
                </a:highlight>
                <a:latin typeface="LiHei Pro"/>
                <a:ea typeface="LiHei Pro"/>
                <a:cs typeface="LiHei Pro"/>
                <a:sym typeface="LiHei Pro"/>
              </a:rPr>
              <a:t>Video Jockey </a:t>
            </a:r>
            <a:endParaRPr sz="1500">
              <a:solidFill>
                <a:srgbClr val="202124"/>
              </a:solidFill>
              <a:highlight>
                <a:srgbClr val="FFFFFF"/>
              </a:highlight>
              <a:latin typeface="LiHei Pro"/>
              <a:ea typeface="LiHei Pro"/>
              <a:cs typeface="LiHei Pro"/>
              <a:sym typeface="LiHei Pro"/>
            </a:endParaRPr>
          </a:p>
          <a:p>
            <a:pPr indent="0" lvl="0" marL="0" rtl="0" algn="l">
              <a:spcBef>
                <a:spcPts val="1200"/>
              </a:spcBef>
              <a:spcAft>
                <a:spcPts val="0"/>
              </a:spcAft>
              <a:buNone/>
            </a:pPr>
            <a:r>
              <a:rPr lang="zh-TW" sz="1500">
                <a:solidFill>
                  <a:srgbClr val="202124"/>
                </a:solidFill>
                <a:highlight>
                  <a:srgbClr val="FFFFFF"/>
                </a:highlight>
                <a:latin typeface="LiHei Pro"/>
                <a:ea typeface="LiHei Pro"/>
                <a:cs typeface="LiHei Pro"/>
                <a:sym typeface="LiHei Pro"/>
              </a:rPr>
              <a:t>擅長軟體：blender </a:t>
            </a:r>
            <a:r>
              <a:rPr lang="zh-TW" sz="1500">
                <a:solidFill>
                  <a:schemeClr val="dk1"/>
                </a:solidFill>
                <a:latin typeface="LiHei Pro"/>
                <a:ea typeface="LiHei Pro"/>
                <a:cs typeface="LiHei Pro"/>
                <a:sym typeface="LiHei Pro"/>
              </a:rPr>
              <a:t>｜ ableton live ｜arena </a:t>
            </a:r>
            <a:endParaRPr sz="1500">
              <a:solidFill>
                <a:schemeClr val="dk1"/>
              </a:solidFill>
              <a:latin typeface="LiHei Pro"/>
              <a:ea typeface="LiHei Pro"/>
              <a:cs typeface="LiHei Pro"/>
              <a:sym typeface="LiHei Pro"/>
            </a:endParaRPr>
          </a:p>
          <a:p>
            <a:pPr indent="0" lvl="0" marL="0" rtl="0" algn="l">
              <a:spcBef>
                <a:spcPts val="1200"/>
              </a:spcBef>
              <a:spcAft>
                <a:spcPts val="0"/>
              </a:spcAft>
              <a:buNone/>
            </a:pPr>
            <a:r>
              <a:t/>
            </a:r>
            <a:endParaRPr sz="1500">
              <a:solidFill>
                <a:schemeClr val="dk1"/>
              </a:solidFill>
              <a:latin typeface="LiHei Pro"/>
              <a:ea typeface="LiHei Pro"/>
              <a:cs typeface="LiHei Pro"/>
              <a:sym typeface="LiHei Pro"/>
            </a:endParaRPr>
          </a:p>
          <a:p>
            <a:pPr indent="0" lvl="0" marL="0" rtl="0" algn="l">
              <a:spcBef>
                <a:spcPts val="1200"/>
              </a:spcBef>
              <a:spcAft>
                <a:spcPts val="0"/>
              </a:spcAft>
              <a:buNone/>
            </a:pPr>
            <a:r>
              <a:rPr lang="zh-TW" sz="1500">
                <a:solidFill>
                  <a:schemeClr val="dk1"/>
                </a:solidFill>
                <a:latin typeface="LiHei Pro"/>
                <a:ea typeface="LiHei Pro"/>
                <a:cs typeface="LiHei Pro"/>
                <a:sym typeface="LiHei Pro"/>
              </a:rPr>
              <a:t>關注於虛體與實體間的空間轉換，以及科技幻想下的人類議題</a:t>
            </a:r>
            <a:endParaRPr sz="1500">
              <a:solidFill>
                <a:schemeClr val="dk1"/>
              </a:solidFill>
              <a:latin typeface="LiHei Pro"/>
              <a:ea typeface="LiHei Pro"/>
              <a:cs typeface="LiHei Pro"/>
              <a:sym typeface="LiHei Pro"/>
            </a:endParaRPr>
          </a:p>
          <a:p>
            <a:pPr indent="0" lvl="0" marL="0" rtl="0" algn="l">
              <a:spcBef>
                <a:spcPts val="1200"/>
              </a:spcBef>
              <a:spcAft>
                <a:spcPts val="0"/>
              </a:spcAft>
              <a:buNone/>
            </a:pPr>
            <a:r>
              <a:rPr lang="zh-TW" sz="1500">
                <a:solidFill>
                  <a:schemeClr val="dk1"/>
                </a:solidFill>
                <a:latin typeface="LiHei Pro"/>
                <a:ea typeface="LiHei Pro"/>
                <a:cs typeface="LiHei Pro"/>
                <a:sym typeface="LiHei Pro"/>
              </a:rPr>
              <a:t>學習跟群體和自己相處</a:t>
            </a:r>
            <a:endParaRPr sz="1500">
              <a:solidFill>
                <a:schemeClr val="dk1"/>
              </a:solidFill>
              <a:latin typeface="LiHei Pro"/>
              <a:ea typeface="LiHei Pro"/>
              <a:cs typeface="LiHei Pro"/>
              <a:sym typeface="LiHei Pro"/>
            </a:endParaRPr>
          </a:p>
          <a:p>
            <a:pPr indent="0" lvl="0" marL="0" rtl="0" algn="l">
              <a:spcBef>
                <a:spcPts val="1200"/>
              </a:spcBef>
              <a:spcAft>
                <a:spcPts val="0"/>
              </a:spcAft>
              <a:buNone/>
            </a:pPr>
            <a:r>
              <a:t/>
            </a:r>
            <a:endParaRPr sz="1500">
              <a:solidFill>
                <a:schemeClr val="dk1"/>
              </a:solidFill>
            </a:endParaRPr>
          </a:p>
          <a:p>
            <a:pPr indent="0" lvl="0" marL="0" rtl="0" algn="l">
              <a:spcBef>
                <a:spcPts val="1200"/>
              </a:spcBef>
              <a:spcAft>
                <a:spcPts val="0"/>
              </a:spcAft>
              <a:buNone/>
            </a:pPr>
            <a:r>
              <a:rPr lang="zh-TW" sz="1300">
                <a:solidFill>
                  <a:schemeClr val="lt1"/>
                </a:solidFill>
                <a:latin typeface="Trebuchet MS"/>
                <a:ea typeface="Trebuchet MS"/>
                <a:cs typeface="Trebuchet MS"/>
                <a:sym typeface="Trebuchet MS"/>
              </a:rPr>
              <a:t>擅長軟體：Affter Effect、PremiereＶ擅長軟體：Affter Effect、Premier</a:t>
            </a:r>
            <a:endParaRPr sz="1500">
              <a:solidFill>
                <a:srgbClr val="202124"/>
              </a:solidFill>
              <a:highlight>
                <a:srgbClr val="FFFFFF"/>
              </a:highlight>
              <a:latin typeface="LiHei Pro"/>
              <a:ea typeface="LiHei Pro"/>
              <a:cs typeface="LiHei Pro"/>
              <a:sym typeface="LiHei Pro"/>
            </a:endParaRPr>
          </a:p>
        </p:txBody>
      </p:sp>
      <p:pic>
        <p:nvPicPr>
          <p:cNvPr id="63" name="Google Shape;63;p14"/>
          <p:cNvPicPr preferRelativeResize="0"/>
          <p:nvPr/>
        </p:nvPicPr>
        <p:blipFill>
          <a:blip r:embed="rId3">
            <a:alphaModFix/>
          </a:blip>
          <a:stretch>
            <a:fillRect/>
          </a:stretch>
        </p:blipFill>
        <p:spPr>
          <a:xfrm>
            <a:off x="838875" y="1417363"/>
            <a:ext cx="1908001" cy="2702326"/>
          </a:xfrm>
          <a:prstGeom prst="rect">
            <a:avLst/>
          </a:prstGeom>
          <a:noFill/>
          <a:ln>
            <a:noFill/>
          </a:ln>
          <a:effectLst>
            <a:outerShdw blurRad="200025" rotWithShape="0" algn="bl" dir="2760000" dist="1714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p:nvPr/>
        </p:nvSpPr>
        <p:spPr>
          <a:xfrm>
            <a:off x="102425" y="84200"/>
            <a:ext cx="8913600" cy="4938900"/>
          </a:xfrm>
          <a:prstGeom prst="rect">
            <a:avLst/>
          </a:prstGeom>
          <a:noFill/>
          <a:ln cap="flat" cmpd="sng" w="76200">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txBox="1"/>
          <p:nvPr>
            <p:ph type="title"/>
          </p:nvPr>
        </p:nvSpPr>
        <p:spPr>
          <a:xfrm>
            <a:off x="408875" y="15440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zh-TW" sz="2050">
                <a:solidFill>
                  <a:srgbClr val="3D85C6"/>
                </a:solidFill>
                <a:highlight>
                  <a:srgbClr val="FFFFFF"/>
                </a:highlight>
                <a:latin typeface="LiHei Pro"/>
                <a:ea typeface="LiHei Pro"/>
                <a:cs typeface="LiHei Pro"/>
                <a:sym typeface="LiHei Pro"/>
              </a:rPr>
              <a:t>Statement </a:t>
            </a:r>
            <a:endParaRPr sz="3020">
              <a:solidFill>
                <a:srgbClr val="3D85C6"/>
              </a:solidFill>
              <a:latin typeface="LiHei Pro"/>
              <a:ea typeface="LiHei Pro"/>
              <a:cs typeface="LiHei Pro"/>
              <a:sym typeface="LiHei Pro"/>
            </a:endParaRPr>
          </a:p>
        </p:txBody>
      </p:sp>
      <p:sp>
        <p:nvSpPr>
          <p:cNvPr id="70" name="Google Shape;70;p15"/>
          <p:cNvSpPr txBox="1"/>
          <p:nvPr>
            <p:ph idx="1" type="body"/>
          </p:nvPr>
        </p:nvSpPr>
        <p:spPr>
          <a:xfrm>
            <a:off x="311700" y="2184150"/>
            <a:ext cx="8520600" cy="18081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zh-TW" sz="1300">
                <a:latin typeface="LiHei Pro"/>
                <a:ea typeface="LiHei Pro"/>
                <a:cs typeface="LiHei Pro"/>
                <a:sym typeface="LiHei Pro"/>
              </a:rPr>
              <a:t>探討</a:t>
            </a:r>
            <a:r>
              <a:rPr lang="zh-TW" sz="1300">
                <a:solidFill>
                  <a:srgbClr val="4D5156"/>
                </a:solidFill>
                <a:highlight>
                  <a:srgbClr val="FFFFFF"/>
                </a:highlight>
                <a:latin typeface="LiHei Pro"/>
                <a:ea typeface="LiHei Pro"/>
                <a:cs typeface="LiHei Pro"/>
                <a:sym typeface="LiHei Pro"/>
              </a:rPr>
              <a:t>「</a:t>
            </a:r>
            <a:r>
              <a:rPr lang="zh-TW" sz="1300">
                <a:latin typeface="LiHei Pro"/>
                <a:ea typeface="LiHei Pro"/>
                <a:cs typeface="LiHei Pro"/>
                <a:sym typeface="LiHei Pro"/>
              </a:rPr>
              <a:t>生產</a:t>
            </a:r>
            <a:r>
              <a:rPr lang="zh-TW" sz="1300">
                <a:solidFill>
                  <a:srgbClr val="4D5156"/>
                </a:solidFill>
                <a:highlight>
                  <a:srgbClr val="FFFFFF"/>
                </a:highlight>
                <a:latin typeface="LiHei Pro"/>
                <a:ea typeface="LiHei Pro"/>
                <a:cs typeface="LiHei Pro"/>
                <a:sym typeface="LiHei Pro"/>
              </a:rPr>
              <a:t>」</a:t>
            </a:r>
            <a:r>
              <a:rPr lang="zh-TW" sz="1000">
                <a:solidFill>
                  <a:srgbClr val="4D5156"/>
                </a:solidFill>
                <a:highlight>
                  <a:srgbClr val="FFFFFF"/>
                </a:highlight>
                <a:latin typeface="LiHei Pro"/>
                <a:ea typeface="LiHei Pro"/>
                <a:cs typeface="LiHei Pro"/>
                <a:sym typeface="LiHei Pro"/>
              </a:rPr>
              <a:t>（</a:t>
            </a:r>
            <a:r>
              <a:rPr lang="zh-TW" sz="1000">
                <a:solidFill>
                  <a:srgbClr val="202124"/>
                </a:solidFill>
                <a:highlight>
                  <a:srgbClr val="F8F9FA"/>
                </a:highlight>
                <a:latin typeface="LiHei Pro"/>
                <a:ea typeface="LiHei Pro"/>
                <a:cs typeface="LiHei Pro"/>
                <a:sym typeface="LiHei Pro"/>
              </a:rPr>
              <a:t>Pregnancy）</a:t>
            </a:r>
            <a:r>
              <a:rPr lang="zh-TW" sz="1300">
                <a:solidFill>
                  <a:srgbClr val="4D5156"/>
                </a:solidFill>
                <a:highlight>
                  <a:srgbClr val="FFFFFF"/>
                </a:highlight>
                <a:latin typeface="LiHei Pro"/>
                <a:ea typeface="LiHei Pro"/>
                <a:cs typeface="LiHei Pro"/>
                <a:sym typeface="LiHei Pro"/>
              </a:rPr>
              <a:t>如何因科技演進而面臨定義轉變的討論，探討賽伯格的到來如何重新定義人的存在意義，當虛幻的數位化肉身成為人的日常，身體淪為意識的載體後，未來人的生產方式變成了某種數據統計下的結果，數位生產這個作品將探討我們如何定義數位嬰兒以及其背後所帶來的倫理議題。</a:t>
            </a:r>
            <a:endParaRPr sz="1300">
              <a:latin typeface="LiHei Pro"/>
              <a:ea typeface="LiHei Pro"/>
              <a:cs typeface="LiHei Pro"/>
              <a:sym typeface="LiHei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p:nvPr/>
        </p:nvSpPr>
        <p:spPr>
          <a:xfrm>
            <a:off x="102425" y="84200"/>
            <a:ext cx="8913600" cy="4938900"/>
          </a:xfrm>
          <a:prstGeom prst="rect">
            <a:avLst/>
          </a:prstGeom>
          <a:noFill/>
          <a:ln cap="flat" cmpd="sng" w="76200">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marR="25400" rtl="0" algn="l">
              <a:lnSpc>
                <a:spcPct val="245454"/>
              </a:lnSpc>
              <a:spcBef>
                <a:spcPts val="0"/>
              </a:spcBef>
              <a:spcAft>
                <a:spcPts val="0"/>
              </a:spcAft>
              <a:buClr>
                <a:schemeClr val="dk1"/>
              </a:buClr>
              <a:buSzPts val="1100"/>
              <a:buFont typeface="Arial"/>
              <a:buNone/>
            </a:pPr>
            <a:r>
              <a:t/>
            </a:r>
            <a:endParaRPr sz="1100">
              <a:solidFill>
                <a:schemeClr val="dk1"/>
              </a:solidFill>
              <a:highlight>
                <a:srgbClr val="F8F9FA"/>
              </a:highlight>
            </a:endParaRPr>
          </a:p>
        </p:txBody>
      </p:sp>
      <p:sp>
        <p:nvSpPr>
          <p:cNvPr id="76" name="Google Shape;76;p16"/>
          <p:cNvSpPr txBox="1"/>
          <p:nvPr>
            <p:ph type="title"/>
          </p:nvPr>
        </p:nvSpPr>
        <p:spPr>
          <a:xfrm>
            <a:off x="349150" y="366875"/>
            <a:ext cx="8520600" cy="572700"/>
          </a:xfrm>
          <a:prstGeom prst="rect">
            <a:avLst/>
          </a:prstGeom>
        </p:spPr>
        <p:txBody>
          <a:bodyPr anchorCtr="0" anchor="t" bIns="91425" lIns="91425" spcFirstLastPara="1" rIns="91425" wrap="square" tIns="91425">
            <a:normAutofit fontScale="90000"/>
          </a:bodyPr>
          <a:lstStyle/>
          <a:p>
            <a:pPr indent="0" lvl="0" marL="0" marR="38100" rtl="0" algn="l">
              <a:lnSpc>
                <a:spcPct val="128571"/>
              </a:lnSpc>
              <a:spcBef>
                <a:spcPts val="0"/>
              </a:spcBef>
              <a:spcAft>
                <a:spcPts val="0"/>
              </a:spcAft>
              <a:buClr>
                <a:schemeClr val="dk1"/>
              </a:buClr>
              <a:buSzPct val="49748"/>
              <a:buFont typeface="Arial"/>
              <a:buNone/>
            </a:pPr>
            <a:r>
              <a:rPr lang="zh-TW" sz="2211">
                <a:solidFill>
                  <a:srgbClr val="3D85C6"/>
                </a:solidFill>
                <a:latin typeface="LiHei Pro"/>
                <a:ea typeface="LiHei Pro"/>
                <a:cs typeface="LiHei Pro"/>
                <a:sym typeface="LiHei Pro"/>
              </a:rPr>
              <a:t>Description</a:t>
            </a:r>
            <a:endParaRPr sz="2211">
              <a:solidFill>
                <a:srgbClr val="3D85C6"/>
              </a:solidFill>
              <a:latin typeface="LiHei Pro"/>
              <a:ea typeface="LiHei Pro"/>
              <a:cs typeface="LiHei Pro"/>
              <a:sym typeface="LiHei Pro"/>
            </a:endParaRPr>
          </a:p>
          <a:p>
            <a:pPr indent="0" lvl="0" marL="0" rtl="0" algn="l">
              <a:spcBef>
                <a:spcPts val="0"/>
              </a:spcBef>
              <a:spcAft>
                <a:spcPts val="0"/>
              </a:spcAft>
              <a:buSzPct val="48292"/>
              <a:buNone/>
            </a:pPr>
            <a:r>
              <a:t/>
            </a:r>
            <a:endParaRPr sz="2050">
              <a:solidFill>
                <a:srgbClr val="3D85C6"/>
              </a:solidFill>
              <a:highlight>
                <a:srgbClr val="FFFFFF"/>
              </a:highlight>
              <a:latin typeface="LiHei Pro"/>
              <a:ea typeface="LiHei Pro"/>
              <a:cs typeface="LiHei Pro"/>
              <a:sym typeface="LiHei Pro"/>
            </a:endParaRPr>
          </a:p>
        </p:txBody>
      </p:sp>
      <p:pic>
        <p:nvPicPr>
          <p:cNvPr id="77" name="Google Shape;77;p16"/>
          <p:cNvPicPr preferRelativeResize="0"/>
          <p:nvPr/>
        </p:nvPicPr>
        <p:blipFill>
          <a:blip r:embed="rId3">
            <a:alphaModFix/>
          </a:blip>
          <a:stretch>
            <a:fillRect/>
          </a:stretch>
        </p:blipFill>
        <p:spPr>
          <a:xfrm>
            <a:off x="349150" y="1094525"/>
            <a:ext cx="2256925" cy="3385425"/>
          </a:xfrm>
          <a:prstGeom prst="rect">
            <a:avLst/>
          </a:prstGeom>
          <a:noFill/>
          <a:ln>
            <a:noFill/>
          </a:ln>
          <a:effectLst>
            <a:outerShdw blurRad="142875" rotWithShape="0" algn="bl" dir="3120000" dist="95250">
              <a:srgbClr val="000000">
                <a:alpha val="64999"/>
              </a:srgbClr>
            </a:outerShdw>
          </a:effectLst>
        </p:spPr>
      </p:pic>
      <p:sp>
        <p:nvSpPr>
          <p:cNvPr id="78" name="Google Shape;78;p16"/>
          <p:cNvSpPr txBox="1"/>
          <p:nvPr/>
        </p:nvSpPr>
        <p:spPr>
          <a:xfrm>
            <a:off x="3050300" y="1094525"/>
            <a:ext cx="5650200" cy="100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TW" sz="1200">
                <a:latin typeface="LiHei Pro"/>
                <a:ea typeface="LiHei Pro"/>
                <a:cs typeface="LiHei Pro"/>
                <a:sym typeface="LiHei Pro"/>
              </a:rPr>
              <a:t>裝置母體透過智能辨識觀眾臉部，擷取臉部數據並轉化為數位嬰兒變形的變量，通過觀眾集合而成的數據變化一同創造數位嬰兒的生產過程，可以在現場裝置上也可以透過手機畫面隨時觀看嬰兒的即時生長，並將最後孕育出來的數位個體，轉化成模型透過3d列印打印出來，所列印出的產物將會成為母體的養分</a:t>
            </a:r>
            <a:endParaRPr sz="1200">
              <a:latin typeface="LiHei Pro"/>
              <a:ea typeface="LiHei Pro"/>
              <a:cs typeface="LiHei Pro"/>
              <a:sym typeface="LiHei Pro"/>
            </a:endParaRPr>
          </a:p>
        </p:txBody>
      </p:sp>
      <p:pic>
        <p:nvPicPr>
          <p:cNvPr id="79" name="Google Shape;79;p16"/>
          <p:cNvPicPr preferRelativeResize="0"/>
          <p:nvPr/>
        </p:nvPicPr>
        <p:blipFill>
          <a:blip r:embed="rId4">
            <a:alphaModFix/>
          </a:blip>
          <a:stretch>
            <a:fillRect/>
          </a:stretch>
        </p:blipFill>
        <p:spPr>
          <a:xfrm>
            <a:off x="2773024" y="2203250"/>
            <a:ext cx="2845850" cy="2276700"/>
          </a:xfrm>
          <a:prstGeom prst="rect">
            <a:avLst/>
          </a:prstGeom>
          <a:noFill/>
          <a:ln>
            <a:noFill/>
          </a:ln>
          <a:effectLst>
            <a:outerShdw blurRad="200025" rotWithShape="0" algn="bl" dir="3000000" dist="76200">
              <a:srgbClr val="000000">
                <a:alpha val="50000"/>
              </a:srgbClr>
            </a:outerShdw>
          </a:effectLst>
        </p:spPr>
      </p:pic>
      <p:pic>
        <p:nvPicPr>
          <p:cNvPr id="80" name="Google Shape;80;p16"/>
          <p:cNvPicPr preferRelativeResize="0"/>
          <p:nvPr/>
        </p:nvPicPr>
        <p:blipFill>
          <a:blip r:embed="rId5">
            <a:alphaModFix/>
          </a:blip>
          <a:stretch>
            <a:fillRect/>
          </a:stretch>
        </p:blipFill>
        <p:spPr>
          <a:xfrm>
            <a:off x="5721928" y="2203250"/>
            <a:ext cx="3039512" cy="2276700"/>
          </a:xfrm>
          <a:prstGeom prst="rect">
            <a:avLst/>
          </a:prstGeom>
          <a:noFill/>
          <a:ln>
            <a:noFill/>
          </a:ln>
          <a:effectLst>
            <a:outerShdw blurRad="100013" rotWithShape="0" algn="bl" dir="3180000" dist="85725">
              <a:srgbClr val="000000">
                <a:alpha val="58999"/>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p:nvPr/>
        </p:nvSpPr>
        <p:spPr>
          <a:xfrm>
            <a:off x="94550" y="102300"/>
            <a:ext cx="8913600" cy="4938900"/>
          </a:xfrm>
          <a:prstGeom prst="rect">
            <a:avLst/>
          </a:prstGeom>
          <a:noFill/>
          <a:ln cap="flat" cmpd="sng" w="76200">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marR="25400" rtl="0" algn="l">
              <a:lnSpc>
                <a:spcPct val="245454"/>
              </a:lnSpc>
              <a:spcBef>
                <a:spcPts val="0"/>
              </a:spcBef>
              <a:spcAft>
                <a:spcPts val="0"/>
              </a:spcAft>
              <a:buNone/>
            </a:pPr>
            <a:r>
              <a:t/>
            </a:r>
            <a:endParaRPr sz="1100">
              <a:solidFill>
                <a:schemeClr val="dk1"/>
              </a:solidFill>
              <a:highlight>
                <a:srgbClr val="F8F9FA"/>
              </a:highlight>
            </a:endParaRPr>
          </a:p>
        </p:txBody>
      </p:sp>
      <p:sp>
        <p:nvSpPr>
          <p:cNvPr id="86" name="Google Shape;86;p17"/>
          <p:cNvSpPr txBox="1"/>
          <p:nvPr/>
        </p:nvSpPr>
        <p:spPr>
          <a:xfrm>
            <a:off x="94550" y="204975"/>
            <a:ext cx="3709500" cy="100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87" name="Google Shape;87;p17"/>
          <p:cNvSpPr txBox="1"/>
          <p:nvPr>
            <p:ph type="title"/>
          </p:nvPr>
        </p:nvSpPr>
        <p:spPr>
          <a:xfrm>
            <a:off x="349150" y="366875"/>
            <a:ext cx="8520600" cy="572700"/>
          </a:xfrm>
          <a:prstGeom prst="rect">
            <a:avLst/>
          </a:prstGeom>
        </p:spPr>
        <p:txBody>
          <a:bodyPr anchorCtr="0" anchor="t" bIns="91425" lIns="91425" spcFirstLastPara="1" rIns="91425" wrap="square" tIns="91425">
            <a:normAutofit fontScale="90000"/>
          </a:bodyPr>
          <a:lstStyle/>
          <a:p>
            <a:pPr indent="0" lvl="0" marL="0" marR="38100" rtl="0" algn="l">
              <a:lnSpc>
                <a:spcPct val="128571"/>
              </a:lnSpc>
              <a:spcBef>
                <a:spcPts val="0"/>
              </a:spcBef>
              <a:spcAft>
                <a:spcPts val="0"/>
              </a:spcAft>
              <a:buSzPct val="52380"/>
              <a:buNone/>
            </a:pPr>
            <a:r>
              <a:rPr lang="zh-TW" sz="2100">
                <a:solidFill>
                  <a:srgbClr val="3D85C6"/>
                </a:solidFill>
                <a:highlight>
                  <a:srgbClr val="F8F9FA"/>
                </a:highlight>
                <a:latin typeface="LiHei Pro"/>
                <a:ea typeface="LiHei Pro"/>
                <a:cs typeface="LiHei Pro"/>
                <a:sym typeface="LiHei Pro"/>
              </a:rPr>
              <a:t>Technical Description</a:t>
            </a:r>
            <a:endParaRPr sz="2211">
              <a:solidFill>
                <a:srgbClr val="3D85C6"/>
              </a:solidFill>
              <a:latin typeface="LiHei Pro"/>
              <a:ea typeface="LiHei Pro"/>
              <a:cs typeface="LiHei Pro"/>
              <a:sym typeface="LiHei Pro"/>
            </a:endParaRPr>
          </a:p>
          <a:p>
            <a:pPr indent="0" lvl="0" marL="0" rtl="0" algn="l">
              <a:spcBef>
                <a:spcPts val="0"/>
              </a:spcBef>
              <a:spcAft>
                <a:spcPts val="0"/>
              </a:spcAft>
              <a:buSzPct val="48292"/>
              <a:buNone/>
            </a:pPr>
            <a:r>
              <a:t/>
            </a:r>
            <a:endParaRPr sz="2050">
              <a:solidFill>
                <a:srgbClr val="3D85C6"/>
              </a:solidFill>
              <a:highlight>
                <a:srgbClr val="FFFFFF"/>
              </a:highlight>
              <a:latin typeface="LiHei Pro"/>
              <a:ea typeface="LiHei Pro"/>
              <a:cs typeface="LiHei Pro"/>
              <a:sym typeface="LiHei Pro"/>
            </a:endParaRPr>
          </a:p>
        </p:txBody>
      </p:sp>
      <p:pic>
        <p:nvPicPr>
          <p:cNvPr id="88" name="Google Shape;88;p17"/>
          <p:cNvPicPr preferRelativeResize="0"/>
          <p:nvPr/>
        </p:nvPicPr>
        <p:blipFill>
          <a:blip r:embed="rId3">
            <a:alphaModFix/>
          </a:blip>
          <a:stretch>
            <a:fillRect/>
          </a:stretch>
        </p:blipFill>
        <p:spPr>
          <a:xfrm flipH="1">
            <a:off x="1208901" y="2304372"/>
            <a:ext cx="841499" cy="1139261"/>
          </a:xfrm>
          <a:prstGeom prst="rect">
            <a:avLst/>
          </a:prstGeom>
          <a:noFill/>
          <a:ln>
            <a:noFill/>
          </a:ln>
        </p:spPr>
      </p:pic>
      <p:sp>
        <p:nvSpPr>
          <p:cNvPr id="89" name="Google Shape;89;p17"/>
          <p:cNvSpPr txBox="1"/>
          <p:nvPr/>
        </p:nvSpPr>
        <p:spPr>
          <a:xfrm>
            <a:off x="1277675" y="2075300"/>
            <a:ext cx="1219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100">
                <a:latin typeface="LiHei Pro"/>
                <a:ea typeface="LiHei Pro"/>
                <a:cs typeface="LiHei Pro"/>
                <a:sym typeface="LiHei Pro"/>
              </a:rPr>
              <a:t>FACE</a:t>
            </a:r>
            <a:endParaRPr b="1" sz="1100">
              <a:latin typeface="LiHei Pro"/>
              <a:ea typeface="LiHei Pro"/>
              <a:cs typeface="LiHei Pro"/>
              <a:sym typeface="LiHei Pro"/>
            </a:endParaRPr>
          </a:p>
        </p:txBody>
      </p:sp>
      <p:sp>
        <p:nvSpPr>
          <p:cNvPr id="90" name="Google Shape;90;p17"/>
          <p:cNvSpPr/>
          <p:nvPr/>
        </p:nvSpPr>
        <p:spPr>
          <a:xfrm>
            <a:off x="2050400" y="2820700"/>
            <a:ext cx="841500" cy="249000"/>
          </a:xfrm>
          <a:prstGeom prst="rightArrow">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txBox="1"/>
          <p:nvPr/>
        </p:nvSpPr>
        <p:spPr>
          <a:xfrm>
            <a:off x="1967750" y="2539825"/>
            <a:ext cx="1006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100">
                <a:latin typeface="LiHei Pro"/>
                <a:ea typeface="LiHei Pro"/>
                <a:cs typeface="LiHei Pro"/>
                <a:sym typeface="LiHei Pro"/>
              </a:rPr>
              <a:t>TRAINING</a:t>
            </a:r>
            <a:endParaRPr b="1" sz="1100">
              <a:latin typeface="LiHei Pro"/>
              <a:ea typeface="LiHei Pro"/>
              <a:cs typeface="LiHei Pro"/>
              <a:sym typeface="LiHei Pro"/>
            </a:endParaRPr>
          </a:p>
        </p:txBody>
      </p:sp>
      <p:pic>
        <p:nvPicPr>
          <p:cNvPr id="92" name="Google Shape;92;p17"/>
          <p:cNvPicPr preferRelativeResize="0"/>
          <p:nvPr/>
        </p:nvPicPr>
        <p:blipFill>
          <a:blip r:embed="rId4">
            <a:alphaModFix/>
          </a:blip>
          <a:stretch>
            <a:fillRect/>
          </a:stretch>
        </p:blipFill>
        <p:spPr>
          <a:xfrm>
            <a:off x="3066725" y="2507275"/>
            <a:ext cx="875850" cy="875850"/>
          </a:xfrm>
          <a:prstGeom prst="rect">
            <a:avLst/>
          </a:prstGeom>
          <a:noFill/>
          <a:ln>
            <a:noFill/>
          </a:ln>
        </p:spPr>
      </p:pic>
      <p:sp>
        <p:nvSpPr>
          <p:cNvPr id="93" name="Google Shape;93;p17"/>
          <p:cNvSpPr txBox="1"/>
          <p:nvPr/>
        </p:nvSpPr>
        <p:spPr>
          <a:xfrm>
            <a:off x="2723625" y="2117250"/>
            <a:ext cx="1468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sz="1100">
                <a:solidFill>
                  <a:schemeClr val="dk1"/>
                </a:solidFill>
                <a:latin typeface="LiHei Pro"/>
                <a:ea typeface="LiHei Pro"/>
                <a:cs typeface="LiHei Pro"/>
                <a:sym typeface="LiHei Pro"/>
              </a:rPr>
              <a:t>TECHABLE</a:t>
            </a:r>
            <a:endParaRPr b="1" sz="1100">
              <a:solidFill>
                <a:schemeClr val="dk1"/>
              </a:solidFill>
              <a:latin typeface="LiHei Pro"/>
              <a:ea typeface="LiHei Pro"/>
              <a:cs typeface="LiHei Pro"/>
              <a:sym typeface="LiHei Pro"/>
            </a:endParaRPr>
          </a:p>
          <a:p>
            <a:pPr indent="0" lvl="0" marL="0" rtl="0" algn="ctr">
              <a:spcBef>
                <a:spcPts val="0"/>
              </a:spcBef>
              <a:spcAft>
                <a:spcPts val="0"/>
              </a:spcAft>
              <a:buClr>
                <a:schemeClr val="dk1"/>
              </a:buClr>
              <a:buSzPts val="1100"/>
              <a:buFont typeface="Arial"/>
              <a:buNone/>
            </a:pPr>
            <a:r>
              <a:rPr b="1" lang="zh-TW" sz="1100">
                <a:solidFill>
                  <a:schemeClr val="dk1"/>
                </a:solidFill>
                <a:latin typeface="LiHei Pro"/>
                <a:ea typeface="LiHei Pro"/>
                <a:cs typeface="LiHei Pro"/>
                <a:sym typeface="LiHei Pro"/>
              </a:rPr>
              <a:t>MACHINE</a:t>
            </a:r>
            <a:endParaRPr b="1" sz="1100">
              <a:solidFill>
                <a:schemeClr val="dk1"/>
              </a:solidFill>
              <a:latin typeface="LiHei Pro"/>
              <a:ea typeface="LiHei Pro"/>
              <a:cs typeface="LiHei Pro"/>
              <a:sym typeface="LiHei Pro"/>
            </a:endParaRPr>
          </a:p>
        </p:txBody>
      </p:sp>
      <p:sp>
        <p:nvSpPr>
          <p:cNvPr id="94" name="Google Shape;94;p17"/>
          <p:cNvSpPr/>
          <p:nvPr/>
        </p:nvSpPr>
        <p:spPr>
          <a:xfrm>
            <a:off x="4034750" y="2820688"/>
            <a:ext cx="841500" cy="249000"/>
          </a:xfrm>
          <a:prstGeom prst="rightArrow">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txBox="1"/>
          <p:nvPr/>
        </p:nvSpPr>
        <p:spPr>
          <a:xfrm>
            <a:off x="3715350" y="2539825"/>
            <a:ext cx="1468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sz="1100">
                <a:solidFill>
                  <a:schemeClr val="dk1"/>
                </a:solidFill>
                <a:latin typeface="LiHei Pro"/>
                <a:ea typeface="LiHei Pro"/>
                <a:cs typeface="LiHei Pro"/>
                <a:sym typeface="LiHei Pro"/>
              </a:rPr>
              <a:t>DATA</a:t>
            </a:r>
            <a:endParaRPr b="1" sz="1100">
              <a:solidFill>
                <a:schemeClr val="dk1"/>
              </a:solidFill>
              <a:latin typeface="LiHei Pro"/>
              <a:ea typeface="LiHei Pro"/>
              <a:cs typeface="LiHei Pro"/>
              <a:sym typeface="LiHei Pro"/>
            </a:endParaRPr>
          </a:p>
        </p:txBody>
      </p:sp>
      <p:pic>
        <p:nvPicPr>
          <p:cNvPr id="96" name="Google Shape;96;p17"/>
          <p:cNvPicPr preferRelativeResize="0"/>
          <p:nvPr/>
        </p:nvPicPr>
        <p:blipFill>
          <a:blip r:embed="rId5">
            <a:alphaModFix/>
          </a:blip>
          <a:stretch>
            <a:fillRect/>
          </a:stretch>
        </p:blipFill>
        <p:spPr>
          <a:xfrm>
            <a:off x="5106450" y="2555050"/>
            <a:ext cx="780300" cy="780300"/>
          </a:xfrm>
          <a:prstGeom prst="rect">
            <a:avLst/>
          </a:prstGeom>
          <a:noFill/>
          <a:ln>
            <a:noFill/>
          </a:ln>
        </p:spPr>
      </p:pic>
      <p:sp>
        <p:nvSpPr>
          <p:cNvPr id="97" name="Google Shape;97;p17"/>
          <p:cNvSpPr/>
          <p:nvPr/>
        </p:nvSpPr>
        <p:spPr>
          <a:xfrm>
            <a:off x="6116950" y="2820688"/>
            <a:ext cx="841500" cy="249000"/>
          </a:xfrm>
          <a:prstGeom prst="rightArrow">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rot="5400000">
            <a:off x="5156550" y="1985598"/>
            <a:ext cx="680100" cy="207300"/>
          </a:xfrm>
          <a:prstGeom prst="rightArrow">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9" name="Google Shape;99;p17"/>
          <p:cNvPicPr preferRelativeResize="0"/>
          <p:nvPr/>
        </p:nvPicPr>
        <p:blipFill>
          <a:blip r:embed="rId6">
            <a:alphaModFix/>
          </a:blip>
          <a:stretch>
            <a:fillRect/>
          </a:stretch>
        </p:blipFill>
        <p:spPr>
          <a:xfrm>
            <a:off x="5106439" y="1092399"/>
            <a:ext cx="700215" cy="572700"/>
          </a:xfrm>
          <a:prstGeom prst="rect">
            <a:avLst/>
          </a:prstGeom>
          <a:noFill/>
          <a:ln>
            <a:noFill/>
          </a:ln>
        </p:spPr>
      </p:pic>
      <p:sp>
        <p:nvSpPr>
          <p:cNvPr id="100" name="Google Shape;100;p17"/>
          <p:cNvSpPr txBox="1"/>
          <p:nvPr/>
        </p:nvSpPr>
        <p:spPr>
          <a:xfrm>
            <a:off x="5726325" y="2539825"/>
            <a:ext cx="1468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sz="1100">
                <a:solidFill>
                  <a:schemeClr val="dk1"/>
                </a:solidFill>
                <a:latin typeface="LiHei Pro"/>
                <a:ea typeface="LiHei Pro"/>
                <a:cs typeface="LiHei Pro"/>
                <a:sym typeface="LiHei Pro"/>
              </a:rPr>
              <a:t>SPOUT</a:t>
            </a:r>
            <a:endParaRPr b="1" sz="1100">
              <a:solidFill>
                <a:schemeClr val="dk1"/>
              </a:solidFill>
              <a:latin typeface="LiHei Pro"/>
              <a:ea typeface="LiHei Pro"/>
              <a:cs typeface="LiHei Pro"/>
              <a:sym typeface="LiHei Pro"/>
            </a:endParaRPr>
          </a:p>
        </p:txBody>
      </p:sp>
      <p:pic>
        <p:nvPicPr>
          <p:cNvPr id="101" name="Google Shape;101;p17"/>
          <p:cNvPicPr preferRelativeResize="0"/>
          <p:nvPr/>
        </p:nvPicPr>
        <p:blipFill>
          <a:blip r:embed="rId7">
            <a:alphaModFix/>
          </a:blip>
          <a:stretch>
            <a:fillRect/>
          </a:stretch>
        </p:blipFill>
        <p:spPr>
          <a:xfrm>
            <a:off x="7188650" y="2555050"/>
            <a:ext cx="780300" cy="780300"/>
          </a:xfrm>
          <a:prstGeom prst="rect">
            <a:avLst/>
          </a:prstGeom>
          <a:noFill/>
          <a:ln>
            <a:noFill/>
          </a:ln>
        </p:spPr>
      </p:pic>
      <p:sp>
        <p:nvSpPr>
          <p:cNvPr id="102" name="Google Shape;102;p17"/>
          <p:cNvSpPr txBox="1"/>
          <p:nvPr/>
        </p:nvSpPr>
        <p:spPr>
          <a:xfrm>
            <a:off x="6844700" y="2075300"/>
            <a:ext cx="1468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TW" sz="1100">
                <a:solidFill>
                  <a:schemeClr val="dk1"/>
                </a:solidFill>
                <a:latin typeface="LiHei Pro"/>
                <a:ea typeface="LiHei Pro"/>
                <a:cs typeface="LiHei Pro"/>
                <a:sym typeface="LiHei Pro"/>
              </a:rPr>
              <a:t>DISPLAY</a:t>
            </a:r>
            <a:endParaRPr b="1" sz="1100">
              <a:solidFill>
                <a:schemeClr val="dk1"/>
              </a:solidFill>
              <a:latin typeface="LiHei Pro"/>
              <a:ea typeface="LiHei Pro"/>
              <a:cs typeface="LiHei Pro"/>
              <a:sym typeface="LiHei Pr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